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66" r:id="rId5"/>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D051118-CE46-E14A-B686-3625679988C3}">
          <p14:sldIdLst>
            <p14:sldId id="266"/>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A9C3"/>
    <a:srgbClr val="47A5B3"/>
    <a:srgbClr val="AB3F94"/>
    <a:srgbClr val="E56E6A"/>
    <a:srgbClr val="E8A32B"/>
    <a:srgbClr val="7AB44C"/>
    <a:srgbClr val="84D1ED"/>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1B66E5-7C0E-4823-9DD3-CEEA224D22A6}" v="22" dt="2024-02-14T19:53:25.7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17"/>
    <p:restoredTop sz="96144" autoAdjust="0"/>
  </p:normalViewPr>
  <p:slideViewPr>
    <p:cSldViewPr snapToGrid="0" snapToObjects="1">
      <p:cViewPr varScale="1">
        <p:scale>
          <a:sx n="83" d="100"/>
          <a:sy n="83" d="100"/>
        </p:scale>
        <p:origin x="359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bata, Susan" userId="adf321e7-52c5-4096-b102-bc2e8877d975" providerId="ADAL" clId="{EB1B66E5-7C0E-4823-9DD3-CEEA224D22A6}"/>
    <pc:docChg chg="undo custSel addSld delSld modSld sldOrd modSection">
      <pc:chgData name="Shibata, Susan" userId="adf321e7-52c5-4096-b102-bc2e8877d975" providerId="ADAL" clId="{EB1B66E5-7C0E-4823-9DD3-CEEA224D22A6}" dt="2024-02-14T20:05:41.774" v="3505" actId="14100"/>
      <pc:docMkLst>
        <pc:docMk/>
      </pc:docMkLst>
      <pc:sldChg chg="del">
        <pc:chgData name="Shibata, Susan" userId="adf321e7-52c5-4096-b102-bc2e8877d975" providerId="ADAL" clId="{EB1B66E5-7C0E-4823-9DD3-CEEA224D22A6}" dt="2024-02-14T18:44:48.466" v="2" actId="47"/>
        <pc:sldMkLst>
          <pc:docMk/>
          <pc:sldMk cId="3971241809" sldId="259"/>
        </pc:sldMkLst>
      </pc:sldChg>
      <pc:sldChg chg="del">
        <pc:chgData name="Shibata, Susan" userId="adf321e7-52c5-4096-b102-bc2e8877d975" providerId="ADAL" clId="{EB1B66E5-7C0E-4823-9DD3-CEEA224D22A6}" dt="2024-02-14T18:44:47.656" v="1" actId="47"/>
        <pc:sldMkLst>
          <pc:docMk/>
          <pc:sldMk cId="530325845" sldId="260"/>
        </pc:sldMkLst>
      </pc:sldChg>
      <pc:sldChg chg="modSp mod">
        <pc:chgData name="Shibata, Susan" userId="adf321e7-52c5-4096-b102-bc2e8877d975" providerId="ADAL" clId="{EB1B66E5-7C0E-4823-9DD3-CEEA224D22A6}" dt="2024-02-14T20:05:13.061" v="3504" actId="20577"/>
        <pc:sldMkLst>
          <pc:docMk/>
          <pc:sldMk cId="3319867454" sldId="262"/>
        </pc:sldMkLst>
        <pc:spChg chg="mod">
          <ac:chgData name="Shibata, Susan" userId="adf321e7-52c5-4096-b102-bc2e8877d975" providerId="ADAL" clId="{EB1B66E5-7C0E-4823-9DD3-CEEA224D22A6}" dt="2024-02-14T20:05:13.061" v="3504" actId="20577"/>
          <ac:spMkLst>
            <pc:docMk/>
            <pc:sldMk cId="3319867454" sldId="262"/>
            <ac:spMk id="64" creationId="{43B1F772-1497-97C3-5312-115C82B51DCA}"/>
          </ac:spMkLst>
        </pc:spChg>
      </pc:sldChg>
      <pc:sldChg chg="addSp delSp modSp mod setBg">
        <pc:chgData name="Shibata, Susan" userId="adf321e7-52c5-4096-b102-bc2e8877d975" providerId="ADAL" clId="{EB1B66E5-7C0E-4823-9DD3-CEEA224D22A6}" dt="2024-02-14T20:04:51.593" v="3490" actId="20577"/>
        <pc:sldMkLst>
          <pc:docMk/>
          <pc:sldMk cId="753701218" sldId="266"/>
        </pc:sldMkLst>
        <pc:spChg chg="mod">
          <ac:chgData name="Shibata, Susan" userId="adf321e7-52c5-4096-b102-bc2e8877d975" providerId="ADAL" clId="{EB1B66E5-7C0E-4823-9DD3-CEEA224D22A6}" dt="2024-02-14T18:45:14.889" v="5" actId="1076"/>
          <ac:spMkLst>
            <pc:docMk/>
            <pc:sldMk cId="753701218" sldId="266"/>
            <ac:spMk id="2" creationId="{E06E368F-FFC8-624F-B88A-B78FF5540461}"/>
          </ac:spMkLst>
        </pc:spChg>
        <pc:spChg chg="add del mod">
          <ac:chgData name="Shibata, Susan" userId="adf321e7-52c5-4096-b102-bc2e8877d975" providerId="ADAL" clId="{EB1B66E5-7C0E-4823-9DD3-CEEA224D22A6}" dt="2024-02-14T18:48:25.083" v="26" actId="478"/>
          <ac:spMkLst>
            <pc:docMk/>
            <pc:sldMk cId="753701218" sldId="266"/>
            <ac:spMk id="3" creationId="{AE3B0992-4141-D46D-6793-2AA0A591EF46}"/>
          </ac:spMkLst>
        </pc:spChg>
        <pc:spChg chg="add mod">
          <ac:chgData name="Shibata, Susan" userId="adf321e7-52c5-4096-b102-bc2e8877d975" providerId="ADAL" clId="{EB1B66E5-7C0E-4823-9DD3-CEEA224D22A6}" dt="2024-02-14T18:49:27.922" v="62" actId="207"/>
          <ac:spMkLst>
            <pc:docMk/>
            <pc:sldMk cId="753701218" sldId="266"/>
            <ac:spMk id="4" creationId="{1D91E437-17CE-9CF9-D303-D3BF96D2DE95}"/>
          </ac:spMkLst>
        </pc:spChg>
        <pc:spChg chg="mod">
          <ac:chgData name="Shibata, Susan" userId="adf321e7-52c5-4096-b102-bc2e8877d975" providerId="ADAL" clId="{EB1B66E5-7C0E-4823-9DD3-CEEA224D22A6}" dt="2024-02-14T20:03:05.753" v="3400" actId="14100"/>
          <ac:spMkLst>
            <pc:docMk/>
            <pc:sldMk cId="753701218" sldId="266"/>
            <ac:spMk id="8" creationId="{EF4FB032-784F-8B42-8E79-7BDEEEEF6309}"/>
          </ac:spMkLst>
        </pc:spChg>
        <pc:spChg chg="mod">
          <ac:chgData name="Shibata, Susan" userId="adf321e7-52c5-4096-b102-bc2e8877d975" providerId="ADAL" clId="{EB1B66E5-7C0E-4823-9DD3-CEEA224D22A6}" dt="2024-02-14T20:04:51.593" v="3490" actId="20577"/>
          <ac:spMkLst>
            <pc:docMk/>
            <pc:sldMk cId="753701218" sldId="266"/>
            <ac:spMk id="15" creationId="{1F0C34DC-1CC3-8048-9BB2-8514A90EEFEF}"/>
          </ac:spMkLst>
        </pc:spChg>
        <pc:spChg chg="mod">
          <ac:chgData name="Shibata, Susan" userId="adf321e7-52c5-4096-b102-bc2e8877d975" providerId="ADAL" clId="{EB1B66E5-7C0E-4823-9DD3-CEEA224D22A6}" dt="2024-02-14T20:03:41.907" v="3445" actId="20577"/>
          <ac:spMkLst>
            <pc:docMk/>
            <pc:sldMk cId="753701218" sldId="266"/>
            <ac:spMk id="18" creationId="{0E67C13F-5E60-FF45-A2E4-D88E02CB7223}"/>
          </ac:spMkLst>
        </pc:spChg>
        <pc:spChg chg="mod">
          <ac:chgData name="Shibata, Susan" userId="adf321e7-52c5-4096-b102-bc2e8877d975" providerId="ADAL" clId="{EB1B66E5-7C0E-4823-9DD3-CEEA224D22A6}" dt="2024-02-14T20:03:25.796" v="3416" actId="20577"/>
          <ac:spMkLst>
            <pc:docMk/>
            <pc:sldMk cId="753701218" sldId="266"/>
            <ac:spMk id="19" creationId="{2834FEF2-5FE2-4842-8102-55C83ED880C2}"/>
          </ac:spMkLst>
        </pc:spChg>
        <pc:picChg chg="del">
          <ac:chgData name="Shibata, Susan" userId="adf321e7-52c5-4096-b102-bc2e8877d975" providerId="ADAL" clId="{EB1B66E5-7C0E-4823-9DD3-CEEA224D22A6}" dt="2024-02-14T18:44:57.529" v="3" actId="478"/>
          <ac:picMkLst>
            <pc:docMk/>
            <pc:sldMk cId="753701218" sldId="266"/>
            <ac:picMk id="12" creationId="{0DFC3377-4CAD-C140-B03B-B0B7A98E5127}"/>
          </ac:picMkLst>
        </pc:picChg>
        <pc:picChg chg="mod">
          <ac:chgData name="Shibata, Susan" userId="adf321e7-52c5-4096-b102-bc2e8877d975" providerId="ADAL" clId="{EB1B66E5-7C0E-4823-9DD3-CEEA224D22A6}" dt="2024-02-14T20:03:49.030" v="3446" actId="34135"/>
          <ac:picMkLst>
            <pc:docMk/>
            <pc:sldMk cId="753701218" sldId="266"/>
            <ac:picMk id="25" creationId="{A44B283C-1F1B-F544-8002-11BEAC05C9CB}"/>
          </ac:picMkLst>
        </pc:picChg>
        <pc:cxnChg chg="mod">
          <ac:chgData name="Shibata, Susan" userId="adf321e7-52c5-4096-b102-bc2e8877d975" providerId="ADAL" clId="{EB1B66E5-7C0E-4823-9DD3-CEEA224D22A6}" dt="2024-02-14T18:48:57.297" v="58" actId="14861"/>
          <ac:cxnSpMkLst>
            <pc:docMk/>
            <pc:sldMk cId="753701218" sldId="266"/>
            <ac:cxnSpMk id="11" creationId="{D0148917-A429-5B42-ACE7-267F676F54F8}"/>
          </ac:cxnSpMkLst>
        </pc:cxnChg>
      </pc:sldChg>
      <pc:sldChg chg="addSp delSp modSp new mod ord">
        <pc:chgData name="Shibata, Susan" userId="adf321e7-52c5-4096-b102-bc2e8877d975" providerId="ADAL" clId="{EB1B66E5-7C0E-4823-9DD3-CEEA224D22A6}" dt="2024-02-14T20:05:41.774" v="3505" actId="14100"/>
        <pc:sldMkLst>
          <pc:docMk/>
          <pc:sldMk cId="35138828" sldId="267"/>
        </pc:sldMkLst>
        <pc:spChg chg="add mod">
          <ac:chgData name="Shibata, Susan" userId="adf321e7-52c5-4096-b102-bc2e8877d975" providerId="ADAL" clId="{EB1B66E5-7C0E-4823-9DD3-CEEA224D22A6}" dt="2024-02-14T19:35:18.333" v="1931" actId="20577"/>
          <ac:spMkLst>
            <pc:docMk/>
            <pc:sldMk cId="35138828" sldId="267"/>
            <ac:spMk id="2" creationId="{635E738D-5C8C-5DDA-7D15-96D8683AA71E}"/>
          </ac:spMkLst>
        </pc:spChg>
        <pc:spChg chg="add mod">
          <ac:chgData name="Shibata, Susan" userId="adf321e7-52c5-4096-b102-bc2e8877d975" providerId="ADAL" clId="{EB1B66E5-7C0E-4823-9DD3-CEEA224D22A6}" dt="2024-02-14T19:33:45.642" v="1885" actId="2711"/>
          <ac:spMkLst>
            <pc:docMk/>
            <pc:sldMk cId="35138828" sldId="267"/>
            <ac:spMk id="4" creationId="{B7E33941-8569-C546-4431-071028984385}"/>
          </ac:spMkLst>
        </pc:spChg>
        <pc:spChg chg="add mod">
          <ac:chgData name="Shibata, Susan" userId="adf321e7-52c5-4096-b102-bc2e8877d975" providerId="ADAL" clId="{EB1B66E5-7C0E-4823-9DD3-CEEA224D22A6}" dt="2024-02-14T19:34:25.924" v="1893" actId="2711"/>
          <ac:spMkLst>
            <pc:docMk/>
            <pc:sldMk cId="35138828" sldId="267"/>
            <ac:spMk id="5" creationId="{6582342F-4353-B9E3-4DCA-83EA54856291}"/>
          </ac:spMkLst>
        </pc:spChg>
        <pc:spChg chg="add mod">
          <ac:chgData name="Shibata, Susan" userId="adf321e7-52c5-4096-b102-bc2e8877d975" providerId="ADAL" clId="{EB1B66E5-7C0E-4823-9DD3-CEEA224D22A6}" dt="2024-02-14T20:01:04.521" v="3330" actId="20577"/>
          <ac:spMkLst>
            <pc:docMk/>
            <pc:sldMk cId="35138828" sldId="267"/>
            <ac:spMk id="6" creationId="{12A6DFC2-BFB3-DFE3-5058-097E4FA13CD1}"/>
          </ac:spMkLst>
        </pc:spChg>
        <pc:spChg chg="add mod">
          <ac:chgData name="Shibata, Susan" userId="adf321e7-52c5-4096-b102-bc2e8877d975" providerId="ADAL" clId="{EB1B66E5-7C0E-4823-9DD3-CEEA224D22A6}" dt="2024-02-14T20:02:40.846" v="3397" actId="20577"/>
          <ac:spMkLst>
            <pc:docMk/>
            <pc:sldMk cId="35138828" sldId="267"/>
            <ac:spMk id="7" creationId="{27AB05EE-D940-46B8-5F1D-7CB99DBCE390}"/>
          </ac:spMkLst>
        </pc:spChg>
        <pc:spChg chg="add mod">
          <ac:chgData name="Shibata, Susan" userId="adf321e7-52c5-4096-b102-bc2e8877d975" providerId="ADAL" clId="{EB1B66E5-7C0E-4823-9DD3-CEEA224D22A6}" dt="2024-02-14T19:41:24.750" v="2099" actId="20577"/>
          <ac:spMkLst>
            <pc:docMk/>
            <pc:sldMk cId="35138828" sldId="267"/>
            <ac:spMk id="8" creationId="{BC3C4973-290D-D9D9-3E2B-1196051DD308}"/>
          </ac:spMkLst>
        </pc:spChg>
        <pc:spChg chg="add mod">
          <ac:chgData name="Shibata, Susan" userId="adf321e7-52c5-4096-b102-bc2e8877d975" providerId="ADAL" clId="{EB1B66E5-7C0E-4823-9DD3-CEEA224D22A6}" dt="2024-02-14T19:35:53.479" v="1967" actId="20577"/>
          <ac:spMkLst>
            <pc:docMk/>
            <pc:sldMk cId="35138828" sldId="267"/>
            <ac:spMk id="9" creationId="{A66C03BF-1A8C-E10F-6BA7-0705DAF77A6C}"/>
          </ac:spMkLst>
        </pc:spChg>
        <pc:spChg chg="add del mod">
          <ac:chgData name="Shibata, Susan" userId="adf321e7-52c5-4096-b102-bc2e8877d975" providerId="ADAL" clId="{EB1B66E5-7C0E-4823-9DD3-CEEA224D22A6}" dt="2024-02-14T19:31:14.724" v="1756" actId="478"/>
          <ac:spMkLst>
            <pc:docMk/>
            <pc:sldMk cId="35138828" sldId="267"/>
            <ac:spMk id="10" creationId="{B04EF23D-FAB1-B826-791B-DECD29111C51}"/>
          </ac:spMkLst>
        </pc:spChg>
        <pc:picChg chg="add del mod">
          <ac:chgData name="Shibata, Susan" userId="adf321e7-52c5-4096-b102-bc2e8877d975" providerId="ADAL" clId="{EB1B66E5-7C0E-4823-9DD3-CEEA224D22A6}" dt="2024-02-14T19:39:14.044" v="1970" actId="478"/>
          <ac:picMkLst>
            <pc:docMk/>
            <pc:sldMk cId="35138828" sldId="267"/>
            <ac:picMk id="3" creationId="{E6FECF6A-FB62-B143-F0AD-F53DA4FCD66E}"/>
          </ac:picMkLst>
        </pc:picChg>
        <pc:picChg chg="add del mod ord">
          <ac:chgData name="Shibata, Susan" userId="adf321e7-52c5-4096-b102-bc2e8877d975" providerId="ADAL" clId="{EB1B66E5-7C0E-4823-9DD3-CEEA224D22A6}" dt="2024-02-14T19:53:29.545" v="3198" actId="478"/>
          <ac:picMkLst>
            <pc:docMk/>
            <pc:sldMk cId="35138828" sldId="267"/>
            <ac:picMk id="12" creationId="{4304F559-3073-9230-AFD3-FB8D130BC865}"/>
          </ac:picMkLst>
        </pc:picChg>
        <pc:picChg chg="add del mod">
          <ac:chgData name="Shibata, Susan" userId="adf321e7-52c5-4096-b102-bc2e8877d975" providerId="ADAL" clId="{EB1B66E5-7C0E-4823-9DD3-CEEA224D22A6}" dt="2024-02-14T19:52:28.300" v="3196" actId="478"/>
          <ac:picMkLst>
            <pc:docMk/>
            <pc:sldMk cId="35138828" sldId="267"/>
            <ac:picMk id="14" creationId="{90A3D73C-0D25-3208-A5AE-7C0EABF61D92}"/>
          </ac:picMkLst>
        </pc:picChg>
        <pc:picChg chg="add mod ord">
          <ac:chgData name="Shibata, Susan" userId="adf321e7-52c5-4096-b102-bc2e8877d975" providerId="ADAL" clId="{EB1B66E5-7C0E-4823-9DD3-CEEA224D22A6}" dt="2024-02-14T20:05:41.774" v="3505" actId="14100"/>
          <ac:picMkLst>
            <pc:docMk/>
            <pc:sldMk cId="35138828" sldId="267"/>
            <ac:picMk id="16" creationId="{FABD019F-4EE1-99CE-DB6F-17AE8032FF4E}"/>
          </ac:picMkLst>
        </pc:picChg>
      </pc:sldChg>
      <pc:sldChg chg="del">
        <pc:chgData name="Shibata, Susan" userId="adf321e7-52c5-4096-b102-bc2e8877d975" providerId="ADAL" clId="{EB1B66E5-7C0E-4823-9DD3-CEEA224D22A6}" dt="2024-02-14T18:44:46.707" v="0" actId="47"/>
        <pc:sldMkLst>
          <pc:docMk/>
          <pc:sldMk cId="3325424148" sldId="267"/>
        </pc:sldMkLst>
      </pc:sldChg>
      <pc:sldChg chg="addSp modSp new del mod ord">
        <pc:chgData name="Shibata, Susan" userId="adf321e7-52c5-4096-b102-bc2e8877d975" providerId="ADAL" clId="{EB1B66E5-7C0E-4823-9DD3-CEEA224D22A6}" dt="2024-02-14T20:02:52.526" v="3398" actId="47"/>
        <pc:sldMkLst>
          <pc:docMk/>
          <pc:sldMk cId="3654110937" sldId="268"/>
        </pc:sldMkLst>
        <pc:spChg chg="add mod">
          <ac:chgData name="Shibata, Susan" userId="adf321e7-52c5-4096-b102-bc2e8877d975" providerId="ADAL" clId="{EB1B66E5-7C0E-4823-9DD3-CEEA224D22A6}" dt="2024-02-14T18:59:59.966" v="733" actId="1076"/>
          <ac:spMkLst>
            <pc:docMk/>
            <pc:sldMk cId="3654110937" sldId="268"/>
            <ac:spMk id="2" creationId="{E11E5833-9D2C-5F7E-BE83-990249C23E18}"/>
          </ac:spMkLst>
        </pc:spChg>
      </pc:sldChg>
      <pc:sldChg chg="add del">
        <pc:chgData name="Shibata, Susan" userId="adf321e7-52c5-4096-b102-bc2e8877d975" providerId="ADAL" clId="{EB1B66E5-7C0E-4823-9DD3-CEEA224D22A6}" dt="2024-02-14T19:29:23.425" v="1742"/>
        <pc:sldMkLst>
          <pc:docMk/>
          <pc:sldMk cId="2306363315" sldId="269"/>
        </pc:sldMkLst>
      </pc:sldChg>
      <pc:sldMasterChg chg="delSldLayout">
        <pc:chgData name="Shibata, Susan" userId="adf321e7-52c5-4096-b102-bc2e8877d975" providerId="ADAL" clId="{EB1B66E5-7C0E-4823-9DD3-CEEA224D22A6}" dt="2024-02-14T18:44:48.466" v="2" actId="47"/>
        <pc:sldMasterMkLst>
          <pc:docMk/>
          <pc:sldMasterMk cId="3321236038" sldId="2147483648"/>
        </pc:sldMasterMkLst>
        <pc:sldLayoutChg chg="del">
          <pc:chgData name="Shibata, Susan" userId="adf321e7-52c5-4096-b102-bc2e8877d975" providerId="ADAL" clId="{EB1B66E5-7C0E-4823-9DD3-CEEA224D22A6}" dt="2024-02-14T18:44:48.466" v="2" actId="47"/>
          <pc:sldLayoutMkLst>
            <pc:docMk/>
            <pc:sldMasterMk cId="3321236038" sldId="2147483648"/>
            <pc:sldLayoutMk cId="2876042073" sldId="2147483658"/>
          </pc:sldLayoutMkLst>
        </pc:sldLayoutChg>
        <pc:sldLayoutChg chg="del">
          <pc:chgData name="Shibata, Susan" userId="adf321e7-52c5-4096-b102-bc2e8877d975" providerId="ADAL" clId="{EB1B66E5-7C0E-4823-9DD3-CEEA224D22A6}" dt="2024-02-14T18:44:47.656" v="1" actId="47"/>
          <pc:sldLayoutMkLst>
            <pc:docMk/>
            <pc:sldMasterMk cId="3321236038" sldId="2147483648"/>
            <pc:sldLayoutMk cId="2199378142"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E0166B-C74A-964F-B05B-83D3FBBB5442}" type="datetimeFigureOut">
              <a:rPr lang="en-US" smtClean="0"/>
              <a:t>11/1/2024</a:t>
            </a:fld>
            <a:endParaRPr lang="en-US" dirty="0"/>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D1595E9-94FC-B54F-89E4-BFB0E63E1ACF}" type="slidenum">
              <a:rPr lang="en-US" smtClean="0"/>
              <a:t>‹#›</a:t>
            </a:fld>
            <a:endParaRPr lang="en-US" dirty="0"/>
          </a:p>
        </p:txBody>
      </p:sp>
    </p:spTree>
    <p:extLst>
      <p:ext uri="{BB962C8B-B14F-4D97-AF65-F5344CB8AC3E}">
        <p14:creationId xmlns:p14="http://schemas.microsoft.com/office/powerpoint/2010/main" val="37975403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hotos Page">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F8D9A72A-D354-D8D1-21E5-BEAEB0E19C0B}"/>
              </a:ext>
            </a:extLst>
          </p:cNvPr>
          <p:cNvSpPr>
            <a:spLocks noGrp="1"/>
          </p:cNvSpPr>
          <p:nvPr>
            <p:ph type="pic" idx="13"/>
          </p:nvPr>
        </p:nvSpPr>
        <p:spPr>
          <a:xfrm>
            <a:off x="392424" y="3317162"/>
            <a:ext cx="3657600" cy="2817711"/>
          </a:xfrm>
          <a:prstGeom prst="roundRect">
            <a:avLst>
              <a:gd name="adj" fmla="val 9717"/>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B05FE806-6448-E034-CFD7-C3457D1E2B85}"/>
              </a:ext>
            </a:extLst>
          </p:cNvPr>
          <p:cNvSpPr>
            <a:spLocks noGrp="1"/>
          </p:cNvSpPr>
          <p:nvPr>
            <p:ph type="pic" idx="16"/>
          </p:nvPr>
        </p:nvSpPr>
        <p:spPr>
          <a:xfrm>
            <a:off x="392424" y="1253762"/>
            <a:ext cx="3657600" cy="1896536"/>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8" name="Picture Placeholder 2">
            <a:extLst>
              <a:ext uri="{FF2B5EF4-FFF2-40B4-BE49-F238E27FC236}">
                <a16:creationId xmlns:a16="http://schemas.microsoft.com/office/drawing/2014/main" id="{E02181DA-0741-D80D-5174-F57F25CF84AD}"/>
              </a:ext>
            </a:extLst>
          </p:cNvPr>
          <p:cNvSpPr>
            <a:spLocks noGrp="1"/>
          </p:cNvSpPr>
          <p:nvPr>
            <p:ph type="pic" idx="17"/>
          </p:nvPr>
        </p:nvSpPr>
        <p:spPr>
          <a:xfrm>
            <a:off x="4227689" y="1253762"/>
            <a:ext cx="2264551" cy="3069051"/>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grpSp>
        <p:nvGrpSpPr>
          <p:cNvPr id="20" name="Group 19">
            <a:extLst>
              <a:ext uri="{FF2B5EF4-FFF2-40B4-BE49-F238E27FC236}">
                <a16:creationId xmlns:a16="http://schemas.microsoft.com/office/drawing/2014/main" id="{3559A375-C38F-84BB-BA1D-DED6142FAD8D}"/>
              </a:ext>
            </a:extLst>
          </p:cNvPr>
          <p:cNvGrpSpPr/>
          <p:nvPr userDrawn="1"/>
        </p:nvGrpSpPr>
        <p:grpSpPr>
          <a:xfrm>
            <a:off x="0" y="121277"/>
            <a:ext cx="6858000" cy="761524"/>
            <a:chOff x="0" y="121277"/>
            <a:chExt cx="6858000" cy="761524"/>
          </a:xfrm>
        </p:grpSpPr>
        <p:sp>
          <p:nvSpPr>
            <p:cNvPr id="21" name="Date Placeholder 4">
              <a:extLst>
                <a:ext uri="{FF2B5EF4-FFF2-40B4-BE49-F238E27FC236}">
                  <a16:creationId xmlns:a16="http://schemas.microsoft.com/office/drawing/2014/main" id="{E53A202C-B4DD-E9DB-4DA0-92423C7B36F2}"/>
                </a:ext>
              </a:extLst>
            </p:cNvPr>
            <p:cNvSpPr txBox="1">
              <a:spLocks/>
            </p:cNvSpPr>
            <p:nvPr/>
          </p:nvSpPr>
          <p:spPr>
            <a:xfrm>
              <a:off x="2322527" y="181309"/>
              <a:ext cx="4324437" cy="457355"/>
            </a:xfrm>
            <a:prstGeom prst="rect">
              <a:avLst/>
            </a:prstGeom>
          </p:spPr>
          <p:txBody>
            <a:bodyPr lIns="0" tIns="0" rIns="0" bIns="0" anchor="t"/>
            <a:lstStyle>
              <a:defPPr>
                <a:defRPr lang="en-US"/>
              </a:defPPr>
              <a:lvl1pPr marL="0" algn="l" defTabSz="457200" rtl="0" eaLnBrk="1" latinLnBrk="0" hangingPunct="1">
                <a:defRPr sz="18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lnSpc>
                  <a:spcPct val="150000"/>
                </a:lnSpc>
              </a:pPr>
              <a:r>
                <a:rPr lang="en-US" sz="2000" spc="50" dirty="0">
                  <a:solidFill>
                    <a:srgbClr val="AB3F94"/>
                  </a:solidFill>
                  <a:latin typeface="Knowledge Regular" panose="020B0506000000020004" pitchFamily="34" charset="0"/>
                  <a:cs typeface="Arial" panose="020B0604020202020204" pitchFamily="34" charset="0"/>
                </a:rPr>
                <a:t>SPRINGFIELD PUBLIC  SCHOOLS</a:t>
              </a:r>
            </a:p>
          </p:txBody>
        </p:sp>
        <p:grpSp>
          <p:nvGrpSpPr>
            <p:cNvPr id="22" name="Group 21">
              <a:extLst>
                <a:ext uri="{FF2B5EF4-FFF2-40B4-BE49-F238E27FC236}">
                  <a16:creationId xmlns:a16="http://schemas.microsoft.com/office/drawing/2014/main" id="{1A203D81-966E-8411-385E-17883402995C}"/>
                </a:ext>
              </a:extLst>
            </p:cNvPr>
            <p:cNvGrpSpPr/>
            <p:nvPr/>
          </p:nvGrpSpPr>
          <p:grpSpPr>
            <a:xfrm>
              <a:off x="0" y="121277"/>
              <a:ext cx="6858000" cy="761524"/>
              <a:chOff x="0" y="121277"/>
              <a:chExt cx="6858000" cy="761524"/>
            </a:xfrm>
          </p:grpSpPr>
          <p:sp>
            <p:nvSpPr>
              <p:cNvPr id="23" name="Rectangle 22">
                <a:extLst>
                  <a:ext uri="{FF2B5EF4-FFF2-40B4-BE49-F238E27FC236}">
                    <a16:creationId xmlns:a16="http://schemas.microsoft.com/office/drawing/2014/main" id="{1711BFC0-724B-7C21-1924-D4F61C11F455}"/>
                  </a:ext>
                </a:extLst>
              </p:cNvPr>
              <p:cNvSpPr/>
              <p:nvPr/>
            </p:nvSpPr>
            <p:spPr>
              <a:xfrm>
                <a:off x="0" y="654201"/>
                <a:ext cx="6858000" cy="228600"/>
              </a:xfrm>
              <a:prstGeom prst="rect">
                <a:avLst/>
              </a:prstGeom>
              <a:solidFill>
                <a:srgbClr val="7AB4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4" name="Picture 23">
                <a:extLst>
                  <a:ext uri="{FF2B5EF4-FFF2-40B4-BE49-F238E27FC236}">
                    <a16:creationId xmlns:a16="http://schemas.microsoft.com/office/drawing/2014/main" id="{2A681BC5-C002-EF96-D3DC-1E05A37D42E6}"/>
                  </a:ext>
                </a:extLst>
              </p:cNvPr>
              <p:cNvPicPr>
                <a:picLocks noChangeAspect="1"/>
              </p:cNvPicPr>
              <p:nvPr/>
            </p:nvPicPr>
            <p:blipFill>
              <a:blip r:embed="rId2"/>
              <a:stretch>
                <a:fillRect/>
              </a:stretch>
            </p:blipFill>
            <p:spPr>
              <a:xfrm>
                <a:off x="0" y="121277"/>
                <a:ext cx="2251175" cy="706251"/>
              </a:xfrm>
              <a:prstGeom prst="rect">
                <a:avLst/>
              </a:prstGeom>
            </p:spPr>
          </p:pic>
        </p:grpSp>
      </p:grpSp>
      <p:sp>
        <p:nvSpPr>
          <p:cNvPr id="25" name="Date Placeholder 4">
            <a:extLst>
              <a:ext uri="{FF2B5EF4-FFF2-40B4-BE49-F238E27FC236}">
                <a16:creationId xmlns:a16="http://schemas.microsoft.com/office/drawing/2014/main" id="{450E21E6-8C88-1187-F773-EA162E946395}"/>
              </a:ext>
            </a:extLst>
          </p:cNvPr>
          <p:cNvSpPr txBox="1">
            <a:spLocks/>
          </p:cNvSpPr>
          <p:nvPr userDrawn="1"/>
        </p:nvSpPr>
        <p:spPr>
          <a:xfrm>
            <a:off x="3469087" y="663297"/>
            <a:ext cx="3177877" cy="211983"/>
          </a:xfrm>
          <a:prstGeom prst="rect">
            <a:avLst/>
          </a:prstGeom>
        </p:spPr>
        <p:txBody>
          <a:bodyPr lIns="0" tIns="0" rIns="0" bIns="0" anchor="t"/>
          <a:lstStyle>
            <a:defPPr>
              <a:defRPr lang="en-US"/>
            </a:defPPr>
            <a:lvl1pPr marL="0" algn="l" defTabSz="457200" rtl="0" eaLnBrk="1" latinLnBrk="0" hangingPunct="1">
              <a:defRPr sz="18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lnSpc>
                <a:spcPct val="150000"/>
              </a:lnSpc>
            </a:pPr>
            <a:r>
              <a:rPr lang="en-US" sz="800" b="0" spc="100" dirty="0">
                <a:solidFill>
                  <a:schemeClr val="bg1"/>
                </a:solidFill>
                <a:latin typeface="Rockwell" panose="02060603020205020403" pitchFamily="18" charset="77"/>
                <a:cs typeface="Lucida Grande" panose="020B0600040502020204" pitchFamily="34" charset="0"/>
              </a:rPr>
              <a:t>STUDENT NUTRITION NEWS | JANUARY 2024</a:t>
            </a:r>
          </a:p>
        </p:txBody>
      </p:sp>
      <p:sp>
        <p:nvSpPr>
          <p:cNvPr id="26" name="Rectangle 25">
            <a:extLst>
              <a:ext uri="{FF2B5EF4-FFF2-40B4-BE49-F238E27FC236}">
                <a16:creationId xmlns:a16="http://schemas.microsoft.com/office/drawing/2014/main" id="{B2B641E2-4D21-C3C5-DF9A-34771DBC4162}"/>
              </a:ext>
            </a:extLst>
          </p:cNvPr>
          <p:cNvSpPr/>
          <p:nvPr userDrawn="1"/>
        </p:nvSpPr>
        <p:spPr>
          <a:xfrm>
            <a:off x="-1" y="8306538"/>
            <a:ext cx="6858000" cy="837461"/>
          </a:xfrm>
          <a:prstGeom prst="rect">
            <a:avLst/>
          </a:prstGeom>
          <a:solidFill>
            <a:srgbClr val="E56E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Date Placeholder 4">
            <a:extLst>
              <a:ext uri="{FF2B5EF4-FFF2-40B4-BE49-F238E27FC236}">
                <a16:creationId xmlns:a16="http://schemas.microsoft.com/office/drawing/2014/main" id="{876D1267-B280-F501-3157-ABADD1B6DE41}"/>
              </a:ext>
            </a:extLst>
          </p:cNvPr>
          <p:cNvSpPr txBox="1">
            <a:spLocks/>
          </p:cNvSpPr>
          <p:nvPr userDrawn="1"/>
        </p:nvSpPr>
        <p:spPr>
          <a:xfrm>
            <a:off x="0" y="8399896"/>
            <a:ext cx="6857999" cy="466391"/>
          </a:xfrm>
          <a:prstGeom prst="rect">
            <a:avLst/>
          </a:prstGeom>
        </p:spPr>
        <p:txBody>
          <a:bodyPr lIns="0" tIns="0" rIns="0" bIns="0" anchor="t"/>
          <a:lstStyle>
            <a:defPPr>
              <a:defRPr lang="en-US"/>
            </a:defPPr>
            <a:lvl1pPr marL="0" algn="l" defTabSz="457200" rtl="0" eaLnBrk="1" latinLnBrk="0" hangingPunct="1">
              <a:defRPr sz="18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en-US" sz="2600" spc="100" dirty="0">
                <a:solidFill>
                  <a:schemeClr val="bg1">
                    <a:alpha val="50000"/>
                  </a:schemeClr>
                </a:solidFill>
                <a:latin typeface="Knowledge Black" panose="020B0506000000020004" pitchFamily="34" charset="0"/>
                <a:cs typeface="Arial" panose="020B0604020202020204" pitchFamily="34" charset="0"/>
              </a:rPr>
              <a:t>THANK YOU</a:t>
            </a:r>
          </a:p>
        </p:txBody>
      </p:sp>
      <p:cxnSp>
        <p:nvCxnSpPr>
          <p:cNvPr id="29" name="Straight Connector 28">
            <a:extLst>
              <a:ext uri="{FF2B5EF4-FFF2-40B4-BE49-F238E27FC236}">
                <a16:creationId xmlns:a16="http://schemas.microsoft.com/office/drawing/2014/main" id="{C40CEDC7-EDD6-806F-669B-49AB901789FF}"/>
              </a:ext>
            </a:extLst>
          </p:cNvPr>
          <p:cNvCxnSpPr>
            <a:cxnSpLocks/>
          </p:cNvCxnSpPr>
          <p:nvPr userDrawn="1"/>
        </p:nvCxnSpPr>
        <p:spPr>
          <a:xfrm>
            <a:off x="279848" y="8740718"/>
            <a:ext cx="1952254" cy="0"/>
          </a:xfrm>
          <a:prstGeom prst="line">
            <a:avLst/>
          </a:prstGeom>
          <a:ln cap="rnd">
            <a:solidFill>
              <a:schemeClr val="bg1">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42B91FD-AA55-F267-9A40-AF295BC8106C}"/>
              </a:ext>
            </a:extLst>
          </p:cNvPr>
          <p:cNvCxnSpPr>
            <a:cxnSpLocks/>
          </p:cNvCxnSpPr>
          <p:nvPr userDrawn="1"/>
        </p:nvCxnSpPr>
        <p:spPr>
          <a:xfrm>
            <a:off x="4561916" y="8740718"/>
            <a:ext cx="1952254" cy="0"/>
          </a:xfrm>
          <a:prstGeom prst="line">
            <a:avLst/>
          </a:prstGeom>
          <a:ln cap="rnd">
            <a:solidFill>
              <a:schemeClr val="bg1">
                <a:alpha val="50000"/>
              </a:schemeClr>
            </a:solidFill>
          </a:ln>
          <a:effectLst/>
        </p:spPr>
        <p:style>
          <a:lnRef idx="2">
            <a:schemeClr val="accent1"/>
          </a:lnRef>
          <a:fillRef idx="0">
            <a:schemeClr val="accent1"/>
          </a:fillRef>
          <a:effectRef idx="1">
            <a:schemeClr val="accent1"/>
          </a:effectRef>
          <a:fontRef idx="minor">
            <a:schemeClr val="tx1"/>
          </a:fontRef>
        </p:style>
      </p:cxnSp>
      <p:sp>
        <p:nvSpPr>
          <p:cNvPr id="32" name="Picture Placeholder 2">
            <a:extLst>
              <a:ext uri="{FF2B5EF4-FFF2-40B4-BE49-F238E27FC236}">
                <a16:creationId xmlns:a16="http://schemas.microsoft.com/office/drawing/2014/main" id="{C28188A3-7D38-DEB5-1271-CF2626BE92BC}"/>
              </a:ext>
            </a:extLst>
          </p:cNvPr>
          <p:cNvSpPr>
            <a:spLocks noGrp="1"/>
          </p:cNvSpPr>
          <p:nvPr>
            <p:ph type="pic" idx="20"/>
          </p:nvPr>
        </p:nvSpPr>
        <p:spPr>
          <a:xfrm>
            <a:off x="4227689" y="4489678"/>
            <a:ext cx="2264551" cy="1645196"/>
          </a:xfrm>
          <a:prstGeom prst="roundRect">
            <a:avLst>
              <a:gd name="adj" fmla="val 14774"/>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34" name="Picture Placeholder 2">
            <a:extLst>
              <a:ext uri="{FF2B5EF4-FFF2-40B4-BE49-F238E27FC236}">
                <a16:creationId xmlns:a16="http://schemas.microsoft.com/office/drawing/2014/main" id="{9B39F994-F233-7392-DF42-392138526701}"/>
              </a:ext>
            </a:extLst>
          </p:cNvPr>
          <p:cNvSpPr>
            <a:spLocks noGrp="1"/>
          </p:cNvSpPr>
          <p:nvPr>
            <p:ph type="pic" idx="21"/>
          </p:nvPr>
        </p:nvSpPr>
        <p:spPr>
          <a:xfrm>
            <a:off x="392424" y="6301739"/>
            <a:ext cx="2617476" cy="1744981"/>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35" name="Picture Placeholder 2">
            <a:extLst>
              <a:ext uri="{FF2B5EF4-FFF2-40B4-BE49-F238E27FC236}">
                <a16:creationId xmlns:a16="http://schemas.microsoft.com/office/drawing/2014/main" id="{111C9746-CA82-A8C0-F9B7-75AC44DB5207}"/>
              </a:ext>
            </a:extLst>
          </p:cNvPr>
          <p:cNvSpPr>
            <a:spLocks noGrp="1"/>
          </p:cNvSpPr>
          <p:nvPr>
            <p:ph type="pic" idx="22"/>
          </p:nvPr>
        </p:nvSpPr>
        <p:spPr>
          <a:xfrm>
            <a:off x="3195084" y="6301739"/>
            <a:ext cx="3297156" cy="1744981"/>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642222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388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isc Photo Box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41680" y="6989836"/>
            <a:ext cx="2282904" cy="1744981"/>
          </a:xfr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Picture Placeholder 2">
            <a:extLst>
              <a:ext uri="{FF2B5EF4-FFF2-40B4-BE49-F238E27FC236}">
                <a16:creationId xmlns:a16="http://schemas.microsoft.com/office/drawing/2014/main" id="{4DC9FC89-3C81-EBE7-6DD8-E55FC46CFFAB}"/>
              </a:ext>
            </a:extLst>
          </p:cNvPr>
          <p:cNvSpPr>
            <a:spLocks noGrp="1"/>
          </p:cNvSpPr>
          <p:nvPr>
            <p:ph type="pic" idx="13"/>
          </p:nvPr>
        </p:nvSpPr>
        <p:spPr>
          <a:xfrm>
            <a:off x="3560372" y="4896017"/>
            <a:ext cx="2282904" cy="1744981"/>
          </a:xfrm>
          <a:prstGeom prst="roundRect">
            <a:avLst>
              <a:gd name="adj" fmla="val 6769"/>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Picture Placeholder 2">
            <a:extLst>
              <a:ext uri="{FF2B5EF4-FFF2-40B4-BE49-F238E27FC236}">
                <a16:creationId xmlns:a16="http://schemas.microsoft.com/office/drawing/2014/main" id="{57915F19-F5AD-9275-2200-D2D5F5C351DD}"/>
              </a:ext>
            </a:extLst>
          </p:cNvPr>
          <p:cNvSpPr>
            <a:spLocks noGrp="1"/>
          </p:cNvSpPr>
          <p:nvPr>
            <p:ph type="pic" idx="14"/>
          </p:nvPr>
        </p:nvSpPr>
        <p:spPr>
          <a:xfrm>
            <a:off x="741680" y="3092804"/>
            <a:ext cx="1075821" cy="1073040"/>
          </a:xfrm>
          <a:prstGeom prst="ellipse">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5" name="Picture Placeholder 2">
            <a:extLst>
              <a:ext uri="{FF2B5EF4-FFF2-40B4-BE49-F238E27FC236}">
                <a16:creationId xmlns:a16="http://schemas.microsoft.com/office/drawing/2014/main" id="{FA6DC931-B059-2003-FF03-FB3BE6134AB7}"/>
              </a:ext>
            </a:extLst>
          </p:cNvPr>
          <p:cNvSpPr>
            <a:spLocks noGrp="1"/>
          </p:cNvSpPr>
          <p:nvPr>
            <p:ph type="pic" idx="16"/>
          </p:nvPr>
        </p:nvSpPr>
        <p:spPr>
          <a:xfrm>
            <a:off x="741680" y="617650"/>
            <a:ext cx="4480559" cy="1744981"/>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Picture Placeholder 2">
            <a:extLst>
              <a:ext uri="{FF2B5EF4-FFF2-40B4-BE49-F238E27FC236}">
                <a16:creationId xmlns:a16="http://schemas.microsoft.com/office/drawing/2014/main" id="{0AACCC6F-58A6-BBAE-3D31-1DC14721E590}"/>
              </a:ext>
            </a:extLst>
          </p:cNvPr>
          <p:cNvSpPr>
            <a:spLocks noGrp="1"/>
          </p:cNvSpPr>
          <p:nvPr>
            <p:ph type="pic" idx="17"/>
          </p:nvPr>
        </p:nvSpPr>
        <p:spPr>
          <a:xfrm>
            <a:off x="3560372" y="2756834"/>
            <a:ext cx="2282904" cy="1744981"/>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0A0DC30F-5705-B302-D35E-24DEF72D0F6B}"/>
              </a:ext>
            </a:extLst>
          </p:cNvPr>
          <p:cNvSpPr>
            <a:spLocks noGrp="1"/>
          </p:cNvSpPr>
          <p:nvPr>
            <p:ph type="pic" idx="18"/>
          </p:nvPr>
        </p:nvSpPr>
        <p:spPr>
          <a:xfrm>
            <a:off x="741680" y="4572000"/>
            <a:ext cx="1371600" cy="2011680"/>
          </a:xfrm>
          <a:prstGeom prst="round2DiagRect">
            <a:avLst/>
          </a:prstGeom>
          <a:solidFill>
            <a:schemeClr val="bg1">
              <a:lumMod val="85000"/>
            </a:schemeClr>
          </a:solidFill>
        </p:spPr>
        <p:txBody>
          <a:bodyPr>
            <a:normAutofit/>
          </a:bodyPr>
          <a:lstStyle>
            <a:lvl1pPr marL="0" indent="0">
              <a:buNone/>
              <a:defRPr sz="1200" baseline="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184569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4914900" y="8475134"/>
            <a:ext cx="1600200" cy="486833"/>
          </a:xfrm>
          <a:prstGeom prst="rect">
            <a:avLst/>
          </a:prstGeom>
        </p:spPr>
        <p:txBody>
          <a:bodyPr/>
          <a:lstStyle/>
          <a:p>
            <a:fld id="{3502276F-383D-BB40-BF10-74BBFF74810F}" type="slidenum">
              <a:rPr lang="en-US" smtClean="0"/>
              <a:t>‹#›</a:t>
            </a:fld>
            <a:endParaRPr lang="en-US" dirty="0"/>
          </a:p>
        </p:txBody>
      </p:sp>
    </p:spTree>
    <p:extLst>
      <p:ext uri="{BB962C8B-B14F-4D97-AF65-F5344CB8AC3E}">
        <p14:creationId xmlns:p14="http://schemas.microsoft.com/office/powerpoint/2010/main" val="346927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2133601"/>
            <a:ext cx="3028950" cy="6034617"/>
          </a:xfrm>
        </p:spPr>
        <p:txBody>
          <a:bodyPr>
            <a:normAutofit/>
          </a:bodyPr>
          <a:lstStyle>
            <a:lvl1pPr marL="0" indent="0">
              <a:buNone/>
              <a:defRPr sz="2400" baseline="30000"/>
            </a:lvl1pPr>
            <a:lvl2pPr marL="230188" indent="-176213">
              <a:defRPr sz="2000" baseline="3000"/>
            </a:lvl2pPr>
            <a:lvl3pPr marL="346075" indent="-115888">
              <a:defRPr sz="1800" baseline="3000"/>
            </a:lvl3pPr>
            <a:lvl4pPr marL="515938" indent="-169863">
              <a:defRPr sz="1600" baseline="3000"/>
            </a:lvl4pPr>
            <a:lvl5pPr marL="685800" indent="-115888">
              <a:buFont typeface="Wingdings" charset="2"/>
              <a:buChar char="§"/>
              <a:defRPr sz="1600" baseline="6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Slide Number Placeholder 6"/>
          <p:cNvSpPr>
            <a:spLocks noGrp="1"/>
          </p:cNvSpPr>
          <p:nvPr>
            <p:ph type="sldNum" sz="quarter" idx="12"/>
          </p:nvPr>
        </p:nvSpPr>
        <p:spPr>
          <a:xfrm>
            <a:off x="4914900" y="8475134"/>
            <a:ext cx="1600200" cy="486833"/>
          </a:xfrm>
          <a:prstGeom prst="rect">
            <a:avLst/>
          </a:prstGeom>
        </p:spPr>
        <p:txBody>
          <a:bodyPr/>
          <a:lstStyle/>
          <a:p>
            <a:fld id="{3502276F-383D-BB40-BF10-74BBFF74810F}" type="slidenum">
              <a:rPr lang="en-US" smtClean="0"/>
              <a:t>‹#›</a:t>
            </a:fld>
            <a:endParaRPr lang="en-US" dirty="0"/>
          </a:p>
        </p:txBody>
      </p:sp>
      <p:sp>
        <p:nvSpPr>
          <p:cNvPr id="8" name="Content Placeholder 2"/>
          <p:cNvSpPr>
            <a:spLocks noGrp="1"/>
          </p:cNvSpPr>
          <p:nvPr>
            <p:ph sz="half" idx="13"/>
          </p:nvPr>
        </p:nvSpPr>
        <p:spPr>
          <a:xfrm>
            <a:off x="3486150" y="2133601"/>
            <a:ext cx="3028950" cy="6034617"/>
          </a:xfrm>
        </p:spPr>
        <p:txBody>
          <a:bodyPr>
            <a:normAutofit/>
          </a:bodyPr>
          <a:lstStyle>
            <a:lvl1pPr marL="0" indent="0">
              <a:buNone/>
              <a:defRPr sz="2400" baseline="3000"/>
            </a:lvl1pPr>
            <a:lvl2pPr marL="230188" indent="-176213">
              <a:defRPr sz="2000" baseline="3000"/>
            </a:lvl2pPr>
            <a:lvl3pPr marL="346075" indent="-115888">
              <a:defRPr sz="1800" baseline="3000"/>
            </a:lvl3pPr>
            <a:lvl4pPr marL="515938" indent="-169863">
              <a:defRPr sz="1600" baseline="3000"/>
            </a:lvl4pPr>
            <a:lvl5pPr marL="685800" indent="-115888">
              <a:buFont typeface="Wingdings" charset="2"/>
              <a:buChar char="§"/>
              <a:defRPr sz="1600" baseline="6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842869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4"/>
          </p:nvPr>
        </p:nvSpPr>
        <p:spPr>
          <a:xfrm>
            <a:off x="6228518" y="8647410"/>
            <a:ext cx="485361" cy="486833"/>
          </a:xfrm>
          <a:prstGeom prst="rect">
            <a:avLst/>
          </a:prstGeom>
        </p:spPr>
        <p:txBody>
          <a:bodyPr vert="horz" lIns="91440" tIns="45720" rIns="91440" bIns="45720" rtlCol="0" anchor="ctr"/>
          <a:lstStyle>
            <a:lvl1pPr algn="r">
              <a:defRPr sz="900">
                <a:solidFill>
                  <a:schemeClr val="tx1">
                    <a:tint val="75000"/>
                  </a:schemeClr>
                </a:solidFill>
                <a:latin typeface="Knowledge Regular" panose="020B0506000000020004" pitchFamily="34" charset="0"/>
              </a:defRPr>
            </a:lvl1pPr>
          </a:lstStyle>
          <a:p>
            <a:fld id="{3502276F-383D-BB40-BF10-74BBFF74810F}" type="slidenum">
              <a:rPr lang="en-US" smtClean="0"/>
              <a:pPr/>
              <a:t>‹#›</a:t>
            </a:fld>
            <a:endParaRPr lang="en-US" dirty="0"/>
          </a:p>
        </p:txBody>
      </p:sp>
    </p:spTree>
    <p:extLst>
      <p:ext uri="{BB962C8B-B14F-4D97-AF65-F5344CB8AC3E}">
        <p14:creationId xmlns:p14="http://schemas.microsoft.com/office/powerpoint/2010/main" val="3321236038"/>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7" r:id="rId3"/>
    <p:sldLayoutId id="2147483650" r:id="rId4"/>
    <p:sldLayoutId id="2147483652" r:id="rId5"/>
  </p:sldLayoutIdLst>
  <p:txStyles>
    <p:titleStyle>
      <a:lvl1pPr algn="r" defTabSz="457200" rtl="0" eaLnBrk="1" latinLnBrk="0" hangingPunct="1">
        <a:spcBef>
          <a:spcPct val="0"/>
        </a:spcBef>
        <a:buNone/>
        <a:defRPr sz="1800" kern="1200">
          <a:solidFill>
            <a:schemeClr val="bg1"/>
          </a:solidFill>
          <a:latin typeface="+mj-lt"/>
          <a:ea typeface="+mj-ea"/>
          <a:cs typeface="+mj-cs"/>
        </a:defRPr>
      </a:lvl1pPr>
    </p:titleStyle>
    <p:bodyStyle>
      <a:lvl1pPr marL="0" indent="0" algn="l" defTabSz="457200" rtl="0" eaLnBrk="1" latinLnBrk="0" hangingPunct="1">
        <a:spcBef>
          <a:spcPct val="20000"/>
        </a:spcBef>
        <a:buFontTx/>
        <a:buNone/>
        <a:defRPr sz="2400" b="1" kern="1200">
          <a:solidFill>
            <a:schemeClr val="tx1"/>
          </a:solidFill>
          <a:latin typeface="+mn-lt"/>
          <a:ea typeface="+mn-ea"/>
          <a:cs typeface="+mn-cs"/>
        </a:defRPr>
      </a:lvl1pPr>
      <a:lvl2pPr marL="0" indent="0" algn="l" defTabSz="457200" rtl="0" eaLnBrk="1" latinLnBrk="0" hangingPunct="1">
        <a:spcBef>
          <a:spcPct val="20000"/>
        </a:spcBef>
        <a:buFontTx/>
        <a:buNone/>
        <a:tabLst/>
        <a:defRPr sz="1800" kern="1200">
          <a:solidFill>
            <a:schemeClr val="tx1"/>
          </a:solidFill>
          <a:latin typeface="+mn-lt"/>
          <a:ea typeface="+mn-ea"/>
          <a:cs typeface="+mn-cs"/>
        </a:defRPr>
      </a:lvl2pPr>
      <a:lvl3pPr marL="0" indent="0" algn="l" defTabSz="457200" rtl="0" eaLnBrk="1" latinLnBrk="0" hangingPunct="1">
        <a:spcBef>
          <a:spcPct val="20000"/>
        </a:spcBef>
        <a:buFontTx/>
        <a:buNone/>
        <a:defRPr sz="1200" kern="1200">
          <a:solidFill>
            <a:schemeClr val="tx1"/>
          </a:solidFill>
          <a:latin typeface="Knowledge Regular" panose="020B0506000000020004" pitchFamily="34" charset="0"/>
          <a:ea typeface="+mn-ea"/>
          <a:cs typeface="+mn-cs"/>
        </a:defRPr>
      </a:lvl3pPr>
      <a:lvl4pPr marL="0" indent="0" algn="l" defTabSz="457200" rtl="0" eaLnBrk="1" latinLnBrk="0" hangingPunct="1">
        <a:spcBef>
          <a:spcPct val="20000"/>
        </a:spcBef>
        <a:buFontTx/>
        <a:buNone/>
        <a:defRPr sz="900" kern="1200">
          <a:solidFill>
            <a:schemeClr val="tx1"/>
          </a:solidFill>
          <a:latin typeface="+mn-lt"/>
          <a:ea typeface="+mn-ea"/>
          <a:cs typeface="+mn-cs"/>
        </a:defRPr>
      </a:lvl4pPr>
      <a:lvl5pPr marL="746125" indent="-176213" algn="l" defTabSz="457200" rtl="0" eaLnBrk="1" latinLnBrk="0" hangingPunct="1">
        <a:spcBef>
          <a:spcPct val="20000"/>
        </a:spcBef>
        <a:buFont typeface="Wingdings" charset="2"/>
        <a:buChar char="§"/>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sv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F4FB032-784F-8B42-8E79-7BDEEEEF6309}"/>
              </a:ext>
            </a:extLst>
          </p:cNvPr>
          <p:cNvSpPr/>
          <p:nvPr/>
        </p:nvSpPr>
        <p:spPr>
          <a:xfrm>
            <a:off x="-1" y="4255497"/>
            <a:ext cx="6858000" cy="1606731"/>
          </a:xfrm>
          <a:prstGeom prst="rect">
            <a:avLst/>
          </a:prstGeom>
          <a:solidFill>
            <a:srgbClr val="E56E6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C7ED3DA-AB6B-A84A-9D89-339E783C64A3}"/>
              </a:ext>
            </a:extLst>
          </p:cNvPr>
          <p:cNvSpPr/>
          <p:nvPr/>
        </p:nvSpPr>
        <p:spPr>
          <a:xfrm>
            <a:off x="5422392" y="1683153"/>
            <a:ext cx="1435608" cy="7460847"/>
          </a:xfrm>
          <a:prstGeom prst="rect">
            <a:avLst/>
          </a:prstGeom>
          <a:solidFill>
            <a:srgbClr val="AB3F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1A460BF-8230-4745-990F-EDC34F44F2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34" y="8576569"/>
            <a:ext cx="1226646" cy="310896"/>
          </a:xfrm>
          <a:prstGeom prst="rect">
            <a:avLst/>
          </a:prstGeom>
        </p:spPr>
      </p:pic>
      <p:cxnSp>
        <p:nvCxnSpPr>
          <p:cNvPr id="11" name="Straight Connector 10">
            <a:extLst>
              <a:ext uri="{FF2B5EF4-FFF2-40B4-BE49-F238E27FC236}">
                <a16:creationId xmlns:a16="http://schemas.microsoft.com/office/drawing/2014/main" id="{D0148917-A429-5B42-ACE7-267F676F54F8}"/>
              </a:ext>
            </a:extLst>
          </p:cNvPr>
          <p:cNvCxnSpPr>
            <a:cxnSpLocks/>
          </p:cNvCxnSpPr>
          <p:nvPr/>
        </p:nvCxnSpPr>
        <p:spPr>
          <a:xfrm>
            <a:off x="1683835" y="8561554"/>
            <a:ext cx="0" cy="325911"/>
          </a:xfrm>
          <a:prstGeom prst="line">
            <a:avLst/>
          </a:prstGeom>
          <a:ln w="190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65D203C9-6BB2-4743-B007-F58BD3D9494E}"/>
              </a:ext>
            </a:extLst>
          </p:cNvPr>
          <p:cNvSpPr txBox="1"/>
          <p:nvPr/>
        </p:nvSpPr>
        <p:spPr>
          <a:xfrm>
            <a:off x="326302" y="2091181"/>
            <a:ext cx="2016683" cy="1202789"/>
          </a:xfrm>
          <a:prstGeom prst="rect">
            <a:avLst/>
          </a:prstGeom>
          <a:noFill/>
        </p:spPr>
        <p:txBody>
          <a:bodyPr wrap="square" rtlCol="0">
            <a:noAutofit/>
          </a:bodyPr>
          <a:lstStyle/>
          <a:p>
            <a:pPr algn="ctr"/>
            <a:r>
              <a:rPr lang="en-US" b="1" u="sng" dirty="0">
                <a:solidFill>
                  <a:srgbClr val="002060"/>
                </a:solidFill>
                <a:latin typeface="Knowledge Regular" panose="020B0506000000020004" pitchFamily="34" charset="0"/>
              </a:rPr>
              <a:t>November LTO</a:t>
            </a:r>
          </a:p>
          <a:p>
            <a:pPr algn="ctr"/>
            <a:endParaRPr lang="en-US" dirty="0">
              <a:solidFill>
                <a:srgbClr val="002060"/>
              </a:solidFill>
              <a:latin typeface="Knowledge Regular" panose="020B0506000000020004" pitchFamily="34" charset="0"/>
            </a:endParaRPr>
          </a:p>
          <a:p>
            <a:pPr algn="ctr"/>
            <a:r>
              <a:rPr lang="en-US" dirty="0">
                <a:solidFill>
                  <a:srgbClr val="002060"/>
                </a:solidFill>
                <a:latin typeface="Knowledge Regular" panose="020B0506000000020004" pitchFamily="34" charset="0"/>
              </a:rPr>
              <a:t>Look for the Fall Brunch Plate this month at your school!!</a:t>
            </a:r>
          </a:p>
          <a:p>
            <a:pPr algn="ctr"/>
            <a:endParaRPr lang="en-US" dirty="0">
              <a:solidFill>
                <a:srgbClr val="002060"/>
              </a:solidFill>
              <a:latin typeface="Knowledge Regular" panose="020B0506000000020004" pitchFamily="34" charset="0"/>
            </a:endParaRPr>
          </a:p>
        </p:txBody>
      </p:sp>
      <p:sp>
        <p:nvSpPr>
          <p:cNvPr id="15" name="TextBox 14">
            <a:extLst>
              <a:ext uri="{FF2B5EF4-FFF2-40B4-BE49-F238E27FC236}">
                <a16:creationId xmlns:a16="http://schemas.microsoft.com/office/drawing/2014/main" id="{1F0C34DC-1CC3-8048-9BB2-8514A90EEFEF}"/>
              </a:ext>
            </a:extLst>
          </p:cNvPr>
          <p:cNvSpPr txBox="1"/>
          <p:nvPr/>
        </p:nvSpPr>
        <p:spPr>
          <a:xfrm>
            <a:off x="1920240" y="4433062"/>
            <a:ext cx="3239589" cy="1338828"/>
          </a:xfrm>
          <a:prstGeom prst="rect">
            <a:avLst/>
          </a:prstGeom>
          <a:noFill/>
        </p:spPr>
        <p:txBody>
          <a:bodyPr wrap="square" rtlCol="0">
            <a:noAutofit/>
          </a:bodyPr>
          <a:lstStyle/>
          <a:p>
            <a:r>
              <a:rPr lang="en-US" sz="1350" b="1" dirty="0">
                <a:solidFill>
                  <a:schemeClr val="bg1"/>
                </a:solidFill>
                <a:latin typeface="Knowledge Regular" panose="020B0506000000020004" pitchFamily="34" charset="0"/>
              </a:rPr>
              <a:t>Bayside Middle School YTD:</a:t>
            </a:r>
          </a:p>
          <a:p>
            <a:r>
              <a:rPr lang="en-US" sz="1350" dirty="0">
                <a:solidFill>
                  <a:schemeClr val="bg1"/>
                </a:solidFill>
                <a:latin typeface="Knowledge Regular" panose="020B0506000000020004" pitchFamily="34" charset="0"/>
              </a:rPr>
              <a:t>Breakfast served  – 208 meals</a:t>
            </a:r>
          </a:p>
          <a:p>
            <a:r>
              <a:rPr lang="en-US" sz="1350" dirty="0">
                <a:solidFill>
                  <a:schemeClr val="bg1"/>
                </a:solidFill>
                <a:latin typeface="Knowledge Regular" panose="020B0506000000020004" pitchFamily="34" charset="0"/>
              </a:rPr>
              <a:t>Lunch served </a:t>
            </a:r>
            <a:r>
              <a:rPr lang="en-US" sz="1350">
                <a:solidFill>
                  <a:schemeClr val="bg1"/>
                </a:solidFill>
                <a:latin typeface="Knowledge Regular" panose="020B0506000000020004" pitchFamily="34" charset="0"/>
              </a:rPr>
              <a:t>–    3768 meals</a:t>
            </a:r>
            <a:endParaRPr lang="en-US" sz="1350" dirty="0">
              <a:solidFill>
                <a:schemeClr val="bg1"/>
              </a:solidFill>
              <a:latin typeface="Knowledge Regular" panose="020B0506000000020004" pitchFamily="34" charset="0"/>
            </a:endParaRPr>
          </a:p>
          <a:p>
            <a:r>
              <a:rPr lang="en-US" sz="1350" b="1" dirty="0" err="1">
                <a:solidFill>
                  <a:schemeClr val="bg1"/>
                </a:solidFill>
                <a:latin typeface="Knowledge Regular" panose="020B0506000000020004" pitchFamily="34" charset="0"/>
              </a:rPr>
              <a:t>Stormonth</a:t>
            </a:r>
            <a:r>
              <a:rPr lang="en-US" sz="1350" b="1" dirty="0">
                <a:solidFill>
                  <a:schemeClr val="bg1"/>
                </a:solidFill>
                <a:latin typeface="Knowledge Regular" panose="020B0506000000020004" pitchFamily="34" charset="0"/>
              </a:rPr>
              <a:t> Elementary School YTD:</a:t>
            </a:r>
          </a:p>
          <a:p>
            <a:r>
              <a:rPr lang="en-US" sz="1350" dirty="0">
                <a:solidFill>
                  <a:schemeClr val="bg1"/>
                </a:solidFill>
                <a:latin typeface="Knowledge Regular" panose="020B0506000000020004" pitchFamily="34" charset="0"/>
              </a:rPr>
              <a:t>Breakfast served </a:t>
            </a:r>
            <a:r>
              <a:rPr lang="en-US" sz="1350" b="1" dirty="0">
                <a:solidFill>
                  <a:schemeClr val="bg1"/>
                </a:solidFill>
                <a:latin typeface="Knowledge Regular" panose="020B0506000000020004" pitchFamily="34" charset="0"/>
              </a:rPr>
              <a:t> </a:t>
            </a:r>
            <a:r>
              <a:rPr lang="en-US" sz="1350" dirty="0">
                <a:solidFill>
                  <a:schemeClr val="bg1"/>
                </a:solidFill>
                <a:latin typeface="Knowledge Regular" panose="020B0506000000020004" pitchFamily="34" charset="0"/>
              </a:rPr>
              <a:t>–  727 meals</a:t>
            </a:r>
          </a:p>
          <a:p>
            <a:r>
              <a:rPr lang="en-US" sz="1350" dirty="0">
                <a:solidFill>
                  <a:schemeClr val="bg1"/>
                </a:solidFill>
                <a:latin typeface="Knowledge Regular" panose="020B0506000000020004" pitchFamily="34" charset="0"/>
              </a:rPr>
              <a:t>Lunch served</a:t>
            </a:r>
            <a:r>
              <a:rPr lang="en-US" sz="1350" b="1" dirty="0">
                <a:solidFill>
                  <a:schemeClr val="bg1"/>
                </a:solidFill>
                <a:latin typeface="Knowledge Regular" panose="020B0506000000020004" pitchFamily="34" charset="0"/>
              </a:rPr>
              <a:t> </a:t>
            </a:r>
            <a:r>
              <a:rPr lang="en-US" sz="1350" dirty="0">
                <a:solidFill>
                  <a:schemeClr val="bg1"/>
                </a:solidFill>
                <a:latin typeface="Knowledge Regular" panose="020B0506000000020004" pitchFamily="34" charset="0"/>
              </a:rPr>
              <a:t>–   6286 meals</a:t>
            </a:r>
          </a:p>
        </p:txBody>
      </p:sp>
      <p:sp>
        <p:nvSpPr>
          <p:cNvPr id="16" name="TextBox 15">
            <a:extLst>
              <a:ext uri="{FF2B5EF4-FFF2-40B4-BE49-F238E27FC236}">
                <a16:creationId xmlns:a16="http://schemas.microsoft.com/office/drawing/2014/main" id="{BC61FB63-F2D4-784B-B361-609596252F9D}"/>
              </a:ext>
            </a:extLst>
          </p:cNvPr>
          <p:cNvSpPr txBox="1"/>
          <p:nvPr/>
        </p:nvSpPr>
        <p:spPr>
          <a:xfrm>
            <a:off x="5421086" y="3093057"/>
            <a:ext cx="1436914" cy="5887768"/>
          </a:xfrm>
          <a:prstGeom prst="rect">
            <a:avLst/>
          </a:prstGeom>
          <a:noFill/>
        </p:spPr>
        <p:txBody>
          <a:bodyPr wrap="square" rtlCol="0">
            <a:noAutofit/>
          </a:bodyPr>
          <a:lstStyle/>
          <a:p>
            <a:pPr marL="0" marR="0">
              <a:lnSpc>
                <a:spcPct val="107000"/>
              </a:lnSpc>
              <a:spcBef>
                <a:spcPts val="0"/>
              </a:spcBef>
              <a:spcAft>
                <a:spcPts val="800"/>
              </a:spcAft>
            </a:pPr>
            <a:endParaRPr lang="en-US" sz="11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F88C8B1B-825F-DD49-BDFD-0871DF3BB318}"/>
              </a:ext>
            </a:extLst>
          </p:cNvPr>
          <p:cNvSpPr/>
          <p:nvPr/>
        </p:nvSpPr>
        <p:spPr>
          <a:xfrm>
            <a:off x="5422392" y="1336431"/>
            <a:ext cx="1436914" cy="346722"/>
          </a:xfrm>
          <a:prstGeom prst="rect">
            <a:avLst/>
          </a:prstGeom>
          <a:solidFill>
            <a:srgbClr val="47A5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Date Placeholder 4">
            <a:extLst>
              <a:ext uri="{FF2B5EF4-FFF2-40B4-BE49-F238E27FC236}">
                <a16:creationId xmlns:a16="http://schemas.microsoft.com/office/drawing/2014/main" id="{2834FEF2-5FE2-4842-8102-55C83ED880C2}"/>
              </a:ext>
            </a:extLst>
          </p:cNvPr>
          <p:cNvSpPr txBox="1">
            <a:spLocks/>
          </p:cNvSpPr>
          <p:nvPr/>
        </p:nvSpPr>
        <p:spPr>
          <a:xfrm>
            <a:off x="5525589" y="1361190"/>
            <a:ext cx="1240971" cy="350044"/>
          </a:xfrm>
          <a:prstGeom prst="rect">
            <a:avLst/>
          </a:prstGeom>
        </p:spPr>
        <p:txBody>
          <a:bodyPr/>
          <a:lstStyle>
            <a:defPPr>
              <a:defRPr lang="en-US"/>
            </a:defPPr>
            <a:lvl1pPr marL="0" algn="l" defTabSz="457200" rtl="0" eaLnBrk="1" latinLnBrk="0" hangingPunct="1">
              <a:defRPr sz="18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100" dirty="0">
                <a:latin typeface="Knowledge Bold" panose="020B0506000000020004" pitchFamily="34" charset="0"/>
                <a:cs typeface="Arial" panose="020B0604020202020204" pitchFamily="34" charset="0"/>
              </a:rPr>
              <a:t>November 2024</a:t>
            </a:r>
          </a:p>
        </p:txBody>
      </p:sp>
      <p:sp>
        <p:nvSpPr>
          <p:cNvPr id="20" name="Round Diagonal Corner Rectangle 19">
            <a:extLst>
              <a:ext uri="{FF2B5EF4-FFF2-40B4-BE49-F238E27FC236}">
                <a16:creationId xmlns:a16="http://schemas.microsoft.com/office/drawing/2014/main" id="{5E6916EB-B02C-F44B-AC6C-032C10B3F217}"/>
              </a:ext>
            </a:extLst>
          </p:cNvPr>
          <p:cNvSpPr/>
          <p:nvPr/>
        </p:nvSpPr>
        <p:spPr>
          <a:xfrm>
            <a:off x="100149" y="1784512"/>
            <a:ext cx="5095890" cy="2363590"/>
          </a:xfrm>
          <a:prstGeom prst="round2DiagRect">
            <a:avLst/>
          </a:prstGeom>
          <a:noFill/>
          <a:ln w="19050">
            <a:solidFill>
              <a:srgbClr val="7AB44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2C8A5250-C15F-894F-9BA3-E3D64B014366}"/>
              </a:ext>
            </a:extLst>
          </p:cNvPr>
          <p:cNvSpPr txBox="1"/>
          <p:nvPr/>
        </p:nvSpPr>
        <p:spPr>
          <a:xfrm>
            <a:off x="5384876" y="1831738"/>
            <a:ext cx="1492155" cy="5754843"/>
          </a:xfrm>
          <a:prstGeom prst="rect">
            <a:avLst/>
          </a:prstGeom>
          <a:noFill/>
        </p:spPr>
        <p:txBody>
          <a:bodyPr wrap="square" rtlCol="0">
            <a:noAutofit/>
          </a:bodyPr>
          <a:lstStyle/>
          <a:p>
            <a:pPr algn="ctr"/>
            <a:r>
              <a:rPr lang="en-US" sz="1600" b="1" dirty="0">
                <a:solidFill>
                  <a:schemeClr val="bg1"/>
                </a:solidFill>
                <a:latin typeface="Knowledge Black" panose="020B0506000000020004" pitchFamily="34" charset="0"/>
              </a:rPr>
              <a:t>CULINARY</a:t>
            </a:r>
          </a:p>
          <a:p>
            <a:pPr algn="ctr"/>
            <a:r>
              <a:rPr lang="en-US" sz="1600" b="1" dirty="0">
                <a:solidFill>
                  <a:schemeClr val="bg1"/>
                </a:solidFill>
                <a:latin typeface="Knowledge Black" panose="020B0506000000020004" pitchFamily="34" charset="0"/>
              </a:rPr>
              <a:t>CORNER</a:t>
            </a:r>
          </a:p>
          <a:p>
            <a:pPr algn="ctr"/>
            <a:endParaRPr lang="en-US" sz="1600" b="1" dirty="0">
              <a:solidFill>
                <a:schemeClr val="bg1"/>
              </a:solidFill>
              <a:latin typeface="Knowledge Black" panose="020B0506000000020004" pitchFamily="34" charset="0"/>
            </a:endParaRPr>
          </a:p>
          <a:p>
            <a:pPr algn="ctr"/>
            <a:r>
              <a:rPr lang="en-US" sz="1200" b="1" dirty="0">
                <a:solidFill>
                  <a:schemeClr val="bg1"/>
                </a:solidFill>
                <a:latin typeface="Knowledge Black" panose="020B0506000000020004" pitchFamily="34" charset="0"/>
              </a:rPr>
              <a:t>This month’s feature is the Cranberry Pear Compote Recipe from the Fall Brunch Plate. Make this recipe at home to enjoy for your family.</a:t>
            </a:r>
          </a:p>
          <a:p>
            <a:pPr algn="ctr"/>
            <a:endParaRPr lang="en-US" sz="1200" b="1" dirty="0">
              <a:solidFill>
                <a:schemeClr val="bg1"/>
              </a:solidFill>
              <a:latin typeface="Knowledge Black" panose="020B0506000000020004" pitchFamily="34" charset="0"/>
            </a:endParaRPr>
          </a:p>
          <a:p>
            <a:pPr algn="ctr"/>
            <a:r>
              <a:rPr lang="en-US" sz="1200" b="1" dirty="0">
                <a:solidFill>
                  <a:schemeClr val="bg1"/>
                </a:solidFill>
                <a:latin typeface="Knowledge Black" panose="020B0506000000020004" pitchFamily="34" charset="0"/>
              </a:rPr>
              <a:t>3oz Craisins</a:t>
            </a:r>
          </a:p>
          <a:p>
            <a:pPr algn="ctr"/>
            <a:r>
              <a:rPr lang="en-US" sz="1200" b="1" dirty="0">
                <a:solidFill>
                  <a:schemeClr val="bg1"/>
                </a:solidFill>
                <a:latin typeface="Knowledge Black" panose="020B0506000000020004" pitchFamily="34" charset="0"/>
              </a:rPr>
              <a:t>1 C Water</a:t>
            </a:r>
          </a:p>
          <a:p>
            <a:pPr algn="ctr"/>
            <a:r>
              <a:rPr lang="en-US" sz="1200" b="1" dirty="0">
                <a:solidFill>
                  <a:schemeClr val="bg1"/>
                </a:solidFill>
                <a:latin typeface="Knowledge Black" panose="020B0506000000020004" pitchFamily="34" charset="0"/>
              </a:rPr>
              <a:t>2 </a:t>
            </a:r>
            <a:r>
              <a:rPr lang="en-US" sz="1200" b="1" dirty="0" err="1">
                <a:solidFill>
                  <a:schemeClr val="bg1"/>
                </a:solidFill>
                <a:latin typeface="Knowledge Black" panose="020B0506000000020004" pitchFamily="34" charset="0"/>
              </a:rPr>
              <a:t>lb</a:t>
            </a:r>
            <a:r>
              <a:rPr lang="en-US" sz="1200" b="1" dirty="0">
                <a:solidFill>
                  <a:schemeClr val="bg1"/>
                </a:solidFill>
                <a:latin typeface="Knowledge Black" panose="020B0506000000020004" pitchFamily="34" charset="0"/>
              </a:rPr>
              <a:t> sliced Pears</a:t>
            </a:r>
          </a:p>
          <a:p>
            <a:pPr algn="ctr"/>
            <a:r>
              <a:rPr lang="en-US" sz="1200" b="1" dirty="0">
                <a:solidFill>
                  <a:schemeClr val="bg1"/>
                </a:solidFill>
                <a:latin typeface="Knowledge Black" panose="020B0506000000020004" pitchFamily="34" charset="0"/>
              </a:rPr>
              <a:t>6oz Brown Sugar</a:t>
            </a:r>
          </a:p>
          <a:p>
            <a:pPr algn="ctr"/>
            <a:r>
              <a:rPr lang="en-US" sz="1200" b="1" dirty="0">
                <a:solidFill>
                  <a:schemeClr val="bg1"/>
                </a:solidFill>
                <a:latin typeface="Knowledge Black" panose="020B0506000000020004" pitchFamily="34" charset="0"/>
              </a:rPr>
              <a:t>1 tsp Cinnamon</a:t>
            </a:r>
          </a:p>
          <a:p>
            <a:pPr algn="ctr"/>
            <a:r>
              <a:rPr lang="en-US" sz="1200" b="1" dirty="0">
                <a:solidFill>
                  <a:schemeClr val="bg1"/>
                </a:solidFill>
                <a:latin typeface="Knowledge Black" panose="020B0506000000020004" pitchFamily="34" charset="0"/>
              </a:rPr>
              <a:t>1 tsp Lemon Juice</a:t>
            </a:r>
          </a:p>
          <a:p>
            <a:pPr algn="ctr"/>
            <a:r>
              <a:rPr lang="en-US" sz="1200" b="1" dirty="0">
                <a:solidFill>
                  <a:schemeClr val="bg1"/>
                </a:solidFill>
                <a:latin typeface="Knowledge Black" panose="020B0506000000020004" pitchFamily="34" charset="0"/>
              </a:rPr>
              <a:t>1 T Cornstarch</a:t>
            </a:r>
          </a:p>
          <a:p>
            <a:pPr algn="ctr"/>
            <a:r>
              <a:rPr lang="en-US" sz="1200" b="1" dirty="0">
                <a:solidFill>
                  <a:schemeClr val="bg1"/>
                </a:solidFill>
                <a:latin typeface="Knowledge Black" panose="020B0506000000020004" pitchFamily="34" charset="0"/>
              </a:rPr>
              <a:t>1/8 Cup Water</a:t>
            </a:r>
          </a:p>
          <a:p>
            <a:pPr algn="ctr"/>
            <a:endParaRPr lang="en-US" sz="1200" b="1" dirty="0">
              <a:solidFill>
                <a:schemeClr val="bg1"/>
              </a:solidFill>
              <a:latin typeface="Knowledge Black" panose="020B0506000000020004" pitchFamily="34" charset="0"/>
            </a:endParaRPr>
          </a:p>
          <a:p>
            <a:pPr algn="ctr"/>
            <a:endParaRPr lang="en-US" sz="1200" b="1" dirty="0">
              <a:solidFill>
                <a:schemeClr val="bg1"/>
              </a:solidFill>
              <a:latin typeface="Knowledge Black" panose="020B0506000000020004" pitchFamily="34" charset="0"/>
            </a:endParaRPr>
          </a:p>
          <a:p>
            <a:r>
              <a:rPr lang="en-US" sz="1200" b="1" dirty="0">
                <a:solidFill>
                  <a:schemeClr val="bg1"/>
                </a:solidFill>
                <a:latin typeface="Knowledge Black" panose="020B0506000000020004" pitchFamily="34" charset="0"/>
              </a:rPr>
              <a:t>Directions:</a:t>
            </a:r>
          </a:p>
          <a:p>
            <a:r>
              <a:rPr lang="en-US" sz="1200" b="1" dirty="0">
                <a:solidFill>
                  <a:schemeClr val="bg1"/>
                </a:solidFill>
                <a:latin typeface="Knowledge Black" panose="020B0506000000020004" pitchFamily="34" charset="0"/>
              </a:rPr>
              <a:t>Soak craisins in water for 20 minutes. Mix sliced pears, cinnamon, brown sugar, cornstarch, water, and lemon juice. Drain craisins and toss in bowl. Layer in pan and bake for 20-25 minutes.</a:t>
            </a:r>
          </a:p>
          <a:p>
            <a:r>
              <a:rPr lang="en-US" sz="1200" b="1">
                <a:solidFill>
                  <a:schemeClr val="bg1"/>
                </a:solidFill>
                <a:latin typeface="Knowledge Black" panose="020B0506000000020004" pitchFamily="34" charset="0"/>
              </a:rPr>
              <a:t>Serve warm.</a:t>
            </a:r>
            <a:endParaRPr lang="en-US" sz="1200" b="1" dirty="0">
              <a:solidFill>
                <a:schemeClr val="bg1"/>
              </a:solidFill>
              <a:latin typeface="Knowledge Black" panose="020B0506000000020004" pitchFamily="34" charset="0"/>
            </a:endParaRPr>
          </a:p>
          <a:p>
            <a:pPr algn="ctr"/>
            <a:endParaRPr lang="en-US" sz="1200" dirty="0">
              <a:solidFill>
                <a:schemeClr val="bg1"/>
              </a:solidFill>
              <a:latin typeface="Knowledge Regular" panose="020B0506000000020004" pitchFamily="34" charset="0"/>
            </a:endParaRPr>
          </a:p>
        </p:txBody>
      </p:sp>
      <p:sp>
        <p:nvSpPr>
          <p:cNvPr id="22" name="TextBox 21">
            <a:extLst>
              <a:ext uri="{FF2B5EF4-FFF2-40B4-BE49-F238E27FC236}">
                <a16:creationId xmlns:a16="http://schemas.microsoft.com/office/drawing/2014/main" id="{8CD95F63-6CBA-6244-AA98-E057851D4A9D}"/>
              </a:ext>
            </a:extLst>
          </p:cNvPr>
          <p:cNvSpPr txBox="1"/>
          <p:nvPr/>
        </p:nvSpPr>
        <p:spPr>
          <a:xfrm>
            <a:off x="3930309" y="7359488"/>
            <a:ext cx="1351670" cy="814121"/>
          </a:xfrm>
          <a:prstGeom prst="rect">
            <a:avLst/>
          </a:prstGeom>
          <a:noFill/>
        </p:spPr>
        <p:txBody>
          <a:bodyPr wrap="square" rtlCol="0">
            <a:noAutofit/>
          </a:bodyPr>
          <a:lstStyle/>
          <a:p>
            <a:endParaRPr lang="en-US" sz="1200" b="1" i="1" dirty="0">
              <a:latin typeface="Knowledge Light" panose="020B0506040000020004" pitchFamily="34" charset="0"/>
            </a:endParaRPr>
          </a:p>
        </p:txBody>
      </p:sp>
      <p:pic>
        <p:nvPicPr>
          <p:cNvPr id="23" name="Graphic 22" descr="Lunch Box outline">
            <a:extLst>
              <a:ext uri="{FF2B5EF4-FFF2-40B4-BE49-F238E27FC236}">
                <a16:creationId xmlns:a16="http://schemas.microsoft.com/office/drawing/2014/main" id="{98A21A61-1D66-B14C-AAE9-BC5192341E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9857" y="4709160"/>
            <a:ext cx="1064623" cy="1064623"/>
          </a:xfrm>
          <a:prstGeom prst="rect">
            <a:avLst/>
          </a:prstGeom>
        </p:spPr>
      </p:pic>
      <p:sp>
        <p:nvSpPr>
          <p:cNvPr id="24" name="TextBox 23">
            <a:extLst>
              <a:ext uri="{FF2B5EF4-FFF2-40B4-BE49-F238E27FC236}">
                <a16:creationId xmlns:a16="http://schemas.microsoft.com/office/drawing/2014/main" id="{BB51988C-3D32-EE40-A0CA-3CE6F47D7E09}"/>
              </a:ext>
            </a:extLst>
          </p:cNvPr>
          <p:cNvSpPr txBox="1"/>
          <p:nvPr/>
        </p:nvSpPr>
        <p:spPr>
          <a:xfrm>
            <a:off x="100149" y="4362893"/>
            <a:ext cx="1780904" cy="323165"/>
          </a:xfrm>
          <a:prstGeom prst="rect">
            <a:avLst/>
          </a:prstGeom>
          <a:noFill/>
        </p:spPr>
        <p:txBody>
          <a:bodyPr wrap="square" rtlCol="0">
            <a:spAutoFit/>
          </a:bodyPr>
          <a:lstStyle/>
          <a:p>
            <a:r>
              <a:rPr lang="en-US" sz="1500" b="1" dirty="0">
                <a:solidFill>
                  <a:schemeClr val="bg1"/>
                </a:solidFill>
                <a:latin typeface="Knowledge Bold" panose="020B0506000000020004" pitchFamily="34" charset="0"/>
                <a:cs typeface="Gotham Bold" pitchFamily="2" charset="0"/>
              </a:rPr>
              <a:t> SY 24/25 MEALS:</a:t>
            </a:r>
            <a:endParaRPr lang="en-US" sz="1500" dirty="0">
              <a:solidFill>
                <a:schemeClr val="bg1"/>
              </a:solidFill>
              <a:latin typeface="Knowledge Regular" panose="020B0506000000020004" pitchFamily="34" charset="0"/>
              <a:cs typeface="Gotham Bold" pitchFamily="2" charset="0"/>
            </a:endParaRPr>
          </a:p>
        </p:txBody>
      </p:sp>
      <p:pic>
        <p:nvPicPr>
          <p:cNvPr id="25" name="Picture 24">
            <a:extLst>
              <a:ext uri="{FF2B5EF4-FFF2-40B4-BE49-F238E27FC236}">
                <a16:creationId xmlns:a16="http://schemas.microsoft.com/office/drawing/2014/main" id="{A44B283C-1F1B-F544-8002-11BEAC05C9CB}"/>
              </a:ext>
            </a:extLst>
          </p:cNvPr>
          <p:cNvPicPr>
            <a:picLocks noGrp="1" noRot="1" noChangeAspect="1" noMove="1" noResize="1" noEditPoints="1" noAdjustHandles="1" noChangeArrowheads="1" noChangeShapeType="1" noCrop="1"/>
          </p:cNvPicPr>
          <p:nvPr/>
        </p:nvPicPr>
        <p:blipFill rotWithShape="1">
          <a:blip r:embed="rId5"/>
          <a:srcRect t="1973" b="76945"/>
          <a:stretch/>
        </p:blipFill>
        <p:spPr>
          <a:xfrm>
            <a:off x="-1" y="196948"/>
            <a:ext cx="5425423" cy="1480167"/>
          </a:xfrm>
          <a:prstGeom prst="rect">
            <a:avLst/>
          </a:prstGeom>
        </p:spPr>
      </p:pic>
      <p:pic>
        <p:nvPicPr>
          <p:cNvPr id="7" name="Picture 6" descr="A plate of food with a jar of jam&#10;&#10;Description automatically generated">
            <a:extLst>
              <a:ext uri="{FF2B5EF4-FFF2-40B4-BE49-F238E27FC236}">
                <a16:creationId xmlns:a16="http://schemas.microsoft.com/office/drawing/2014/main" id="{52F19E14-2E79-5F45-9A19-5971F4B63386}"/>
              </a:ext>
            </a:extLst>
          </p:cNvPr>
          <p:cNvPicPr>
            <a:picLocks noChangeAspect="1"/>
          </p:cNvPicPr>
          <p:nvPr/>
        </p:nvPicPr>
        <p:blipFill>
          <a:blip r:embed="rId6"/>
          <a:stretch>
            <a:fillRect/>
          </a:stretch>
        </p:blipFill>
        <p:spPr>
          <a:xfrm>
            <a:off x="2830222" y="1778024"/>
            <a:ext cx="1880674" cy="2361634"/>
          </a:xfrm>
          <a:prstGeom prst="rect">
            <a:avLst/>
          </a:prstGeom>
        </p:spPr>
      </p:pic>
      <p:pic>
        <p:nvPicPr>
          <p:cNvPr id="14" name="Picture 13">
            <a:extLst>
              <a:ext uri="{FF2B5EF4-FFF2-40B4-BE49-F238E27FC236}">
                <a16:creationId xmlns:a16="http://schemas.microsoft.com/office/drawing/2014/main" id="{CC27D070-3657-8502-3448-5DC7941A147D}"/>
              </a:ext>
            </a:extLst>
          </p:cNvPr>
          <p:cNvPicPr>
            <a:picLocks noChangeAspect="1"/>
          </p:cNvPicPr>
          <p:nvPr/>
        </p:nvPicPr>
        <p:blipFill>
          <a:blip r:embed="rId7"/>
          <a:stretch>
            <a:fillRect/>
          </a:stretch>
        </p:blipFill>
        <p:spPr>
          <a:xfrm>
            <a:off x="1850938" y="6221696"/>
            <a:ext cx="3325941" cy="2339858"/>
          </a:xfrm>
          <a:prstGeom prst="rect">
            <a:avLst/>
          </a:prstGeom>
        </p:spPr>
      </p:pic>
      <p:pic>
        <p:nvPicPr>
          <p:cNvPr id="26" name="Picture 25">
            <a:extLst>
              <a:ext uri="{FF2B5EF4-FFF2-40B4-BE49-F238E27FC236}">
                <a16:creationId xmlns:a16="http://schemas.microsoft.com/office/drawing/2014/main" id="{270C7295-D106-82DC-4C06-A7B3BB7949A9}"/>
              </a:ext>
            </a:extLst>
          </p:cNvPr>
          <p:cNvPicPr>
            <a:picLocks noChangeAspect="1"/>
          </p:cNvPicPr>
          <p:nvPr/>
        </p:nvPicPr>
        <p:blipFill>
          <a:blip r:embed="rId8"/>
          <a:stretch>
            <a:fillRect/>
          </a:stretch>
        </p:blipFill>
        <p:spPr>
          <a:xfrm>
            <a:off x="-1307" y="5862228"/>
            <a:ext cx="2005349" cy="2566155"/>
          </a:xfrm>
          <a:prstGeom prst="rect">
            <a:avLst/>
          </a:prstGeom>
        </p:spPr>
      </p:pic>
      <p:pic>
        <p:nvPicPr>
          <p:cNvPr id="1026" name="Picture 2">
            <a:extLst>
              <a:ext uri="{FF2B5EF4-FFF2-40B4-BE49-F238E27FC236}">
                <a16:creationId xmlns:a16="http://schemas.microsoft.com/office/drawing/2014/main" id="{CFF2EB9A-5DDA-C302-179B-AC4116B7002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96039" y="307533"/>
            <a:ext cx="1436914" cy="537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701218"/>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094269"/>
      </a:dk2>
      <a:lt2>
        <a:srgbClr val="EEECE1"/>
      </a:lt2>
      <a:accent1>
        <a:srgbClr val="094269"/>
      </a:accent1>
      <a:accent2>
        <a:srgbClr val="C02026"/>
      </a:accent2>
      <a:accent3>
        <a:srgbClr val="6F92CA"/>
      </a:accent3>
      <a:accent4>
        <a:srgbClr val="444444"/>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9928570-6349-425d-a6e0-3dadfdb341a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838818AD3BD5418F2D63B7A85852F7" ma:contentTypeVersion="13" ma:contentTypeDescription="Create a new document." ma:contentTypeScope="" ma:versionID="18d9f43ed07e17f2ab46e525762d3213">
  <xsd:schema xmlns:xsd="http://www.w3.org/2001/XMLSchema" xmlns:xs="http://www.w3.org/2001/XMLSchema" xmlns:p="http://schemas.microsoft.com/office/2006/metadata/properties" xmlns:ns3="59928570-6349-425d-a6e0-3dadfdb341a4" xmlns:ns4="6118f3f7-42d5-4ea1-964a-af475bba88d0" targetNamespace="http://schemas.microsoft.com/office/2006/metadata/properties" ma:root="true" ma:fieldsID="21471e9844ff9b54ee61a56c5c352e7d" ns3:_="" ns4:_="">
    <xsd:import namespace="59928570-6349-425d-a6e0-3dadfdb341a4"/>
    <xsd:import namespace="6118f3f7-42d5-4ea1-964a-af475bba88d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28570-6349-425d-a6e0-3dadfdb341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18f3f7-42d5-4ea1-964a-af475bba88d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AD151F-B49B-4DF5-8284-49BAA8F86DBA}">
  <ds:schemaRefs>
    <ds:schemaRef ds:uri="http://schemas.microsoft.com/sharepoint/v3/contenttype/forms"/>
  </ds:schemaRefs>
</ds:datastoreItem>
</file>

<file path=customXml/itemProps2.xml><?xml version="1.0" encoding="utf-8"?>
<ds:datastoreItem xmlns:ds="http://schemas.openxmlformats.org/officeDocument/2006/customXml" ds:itemID="{9480634B-1D4C-454E-B432-0B51340D3D4D}">
  <ds:schemaRefs>
    <ds:schemaRef ds:uri="59928570-6349-425d-a6e0-3dadfdb341a4"/>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purl.org/dc/elements/1.1/"/>
    <ds:schemaRef ds:uri="6118f3f7-42d5-4ea1-964a-af475bba88d0"/>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73A2F89-84A8-49D3-9C7B-14F8DFBAA0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28570-6349-425d-a6e0-3dadfdb341a4"/>
    <ds:schemaRef ds:uri="6118f3f7-42d5-4ea1-964a-af475bba88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34321</TotalTime>
  <Words>150</Words>
  <Application>Microsoft Office PowerPoint</Application>
  <PresentationFormat>Letter Paper (8.5x11 in)</PresentationFormat>
  <Paragraphs>29</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Knowledge Black</vt:lpstr>
      <vt:lpstr>Knowledge Bold</vt:lpstr>
      <vt:lpstr>Knowledge Light</vt:lpstr>
      <vt:lpstr>Knowledge Regular</vt:lpstr>
      <vt:lpstr>Rockwell</vt:lpstr>
      <vt:lpstr>Wingdings</vt:lpstr>
      <vt:lpstr>Office Theme</vt:lpstr>
      <vt:lpstr>PowerPoint Presentation</vt:lpstr>
    </vt:vector>
  </TitlesOfParts>
  <Company>TRD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Romano</dc:creator>
  <cp:lastModifiedBy>Damico, Anthony</cp:lastModifiedBy>
  <cp:revision>392</cp:revision>
  <cp:lastPrinted>2024-02-14T19:59:43Z</cp:lastPrinted>
  <dcterms:created xsi:type="dcterms:W3CDTF">2018-08-14T13:56:25Z</dcterms:created>
  <dcterms:modified xsi:type="dcterms:W3CDTF">2024-11-01T16:19:56Z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0x010100A0838818AD3BD5418F2D63B7A85852F7</vt:lpwstr>
  </property>
</Properties>
</file>